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86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90" r:id="rId30"/>
    <p:sldId id="350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02" r:id="rId41"/>
    <p:sldId id="297" r:id="rId42"/>
    <p:sldId id="303" r:id="rId43"/>
    <p:sldId id="327" r:id="rId44"/>
    <p:sldId id="328" r:id="rId45"/>
    <p:sldId id="329" r:id="rId46"/>
    <p:sldId id="310" r:id="rId47"/>
    <p:sldId id="309" r:id="rId48"/>
    <p:sldId id="318" r:id="rId49"/>
    <p:sldId id="314" r:id="rId50"/>
    <p:sldId id="315" r:id="rId51"/>
    <p:sldId id="316" r:id="rId52"/>
    <p:sldId id="332" r:id="rId53"/>
    <p:sldId id="331" r:id="rId54"/>
    <p:sldId id="330" r:id="rId55"/>
    <p:sldId id="311" r:id="rId56"/>
    <p:sldId id="312" r:id="rId57"/>
    <p:sldId id="322" r:id="rId58"/>
    <p:sldId id="334" r:id="rId59"/>
    <p:sldId id="323" r:id="rId60"/>
    <p:sldId id="335" r:id="rId61"/>
    <p:sldId id="348" r:id="rId62"/>
    <p:sldId id="324" r:id="rId63"/>
    <p:sldId id="325" r:id="rId64"/>
    <p:sldId id="345" r:id="rId65"/>
    <p:sldId id="326" r:id="rId66"/>
    <p:sldId id="351" r:id="rId67"/>
    <p:sldId id="374" r:id="rId68"/>
    <p:sldId id="373" r:id="rId69"/>
    <p:sldId id="372" r:id="rId70"/>
    <p:sldId id="389" r:id="rId71"/>
    <p:sldId id="379" r:id="rId72"/>
    <p:sldId id="378" r:id="rId73"/>
    <p:sldId id="387" r:id="rId74"/>
    <p:sldId id="380" r:id="rId75"/>
    <p:sldId id="381" r:id="rId76"/>
    <p:sldId id="382" r:id="rId77"/>
    <p:sldId id="383" r:id="rId78"/>
    <p:sldId id="384" r:id="rId79"/>
    <p:sldId id="385" r:id="rId80"/>
    <p:sldId id="386" r:id="rId81"/>
    <p:sldId id="391" r:id="rId82"/>
    <p:sldId id="375" r:id="rId83"/>
    <p:sldId id="377" r:id="rId84"/>
    <p:sldId id="376" r:id="rId85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90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  <p14:sldId id="391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7400"/>
    <a:srgbClr val="EAD2FC"/>
    <a:srgbClr val="F1D2FC"/>
    <a:srgbClr val="DAE3F3"/>
    <a:srgbClr val="5B9AD4"/>
    <a:srgbClr val="7F7F7F"/>
    <a:srgbClr val="70AD47"/>
    <a:srgbClr val="EB792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10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18/10/2023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iteration</a:t>
            </a:r>
            <a:r>
              <a:rPr lang="fr-FR" dirty="0" smtClean="0"/>
              <a:t>-clustering-</a:t>
            </a:r>
            <a:r>
              <a:rPr lang="fr-FR" dirty="0" err="1" smtClean="0"/>
              <a:t>interatif</a:t>
            </a:r>
            <a:endParaRPr lang="fr-FR" dirty="0"/>
          </a:p>
        </p:txBody>
      </p:sp>
      <p:grpSp>
        <p:nvGrpSpPr>
          <p:cNvPr id="2789" name="Groupe 2788"/>
          <p:cNvGrpSpPr/>
          <p:nvPr/>
        </p:nvGrpSpPr>
        <p:grpSpPr>
          <a:xfrm>
            <a:off x="-2" y="1375120"/>
            <a:ext cx="36415635" cy="7951532"/>
            <a:chOff x="-2" y="1375120"/>
            <a:chExt cx="36415635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10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interactive-clustering-application-diagramme-</a:t>
            </a:r>
            <a:r>
              <a:rPr lang="fr-FR" dirty="0" err="1" smtClean="0"/>
              <a:t>etats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239533" y="1488102"/>
            <a:ext cx="7613647" cy="2051881"/>
            <a:chOff x="239533" y="1488102"/>
            <a:chExt cx="7613647" cy="2051881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5693180" y="1488102"/>
              <a:ext cx="216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39533" y="2639982"/>
              <a:ext cx="2160000" cy="90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955540" y="2634727"/>
              <a:ext cx="2160000" cy="90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et vérification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5693180" y="2634868"/>
              <a:ext cx="2160000" cy="9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Connecteur droit avec flèche 16"/>
            <p:cNvCxnSpPr>
              <a:stCxn id="23" idx="2"/>
              <a:endCxn id="13" idx="0"/>
            </p:cNvCxnSpPr>
            <p:nvPr/>
          </p:nvCxnSpPr>
          <p:spPr>
            <a:xfrm>
              <a:off x="6773180" y="2388102"/>
              <a:ext cx="0" cy="2467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13" idx="2"/>
              <a:endCxn id="11" idx="2"/>
            </p:cNvCxnSpPr>
            <p:nvPr/>
          </p:nvCxnSpPr>
          <p:spPr>
            <a:xfrm rot="5400000">
              <a:off x="4043800" y="810602"/>
              <a:ext cx="5114" cy="5453647"/>
            </a:xfrm>
            <a:prstGeom prst="bentConnector3">
              <a:avLst>
                <a:gd name="adj1" fmla="val 86676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1" idx="3"/>
              <a:endCxn id="12" idx="1"/>
            </p:cNvCxnSpPr>
            <p:nvPr/>
          </p:nvCxnSpPr>
          <p:spPr>
            <a:xfrm flipV="1">
              <a:off x="2399533" y="3084727"/>
              <a:ext cx="556007" cy="5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2" idx="3"/>
              <a:endCxn id="13" idx="1"/>
            </p:cNvCxnSpPr>
            <p:nvPr/>
          </p:nvCxnSpPr>
          <p:spPr>
            <a:xfrm>
              <a:off x="5115540" y="3084727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ngle 26"/>
          <p:cNvCxnSpPr>
            <a:stCxn id="12" idx="2"/>
            <a:endCxn id="12" idx="1"/>
          </p:cNvCxnSpPr>
          <p:nvPr/>
        </p:nvCxnSpPr>
        <p:spPr>
          <a:xfrm rot="5400000" flipH="1">
            <a:off x="3270540" y="2769727"/>
            <a:ext cx="450000" cy="1080000"/>
          </a:xfrm>
          <a:prstGeom prst="bentConnector4">
            <a:avLst>
              <a:gd name="adj1" fmla="val -50800"/>
              <a:gd name="adj2" fmla="val 12116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0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22935</TotalTime>
  <Words>986</Words>
  <Application>Microsoft Office PowerPoint</Application>
  <PresentationFormat>Grand écran</PresentationFormat>
  <Paragraphs>376</Paragraphs>
  <Slides>80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91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example-iteration-clustering-interatif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interactive-clustering-application-diagramme-etats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595</cp:revision>
  <dcterms:created xsi:type="dcterms:W3CDTF">2020-05-13T12:32:19Z</dcterms:created>
  <dcterms:modified xsi:type="dcterms:W3CDTF">2023-10-18T17:02:55Z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